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7" r:id="rId12"/>
    <p:sldId id="266" r:id="rId13"/>
    <p:sldId id="268" r:id="rId14"/>
    <p:sldId id="269" r:id="rId15"/>
    <p:sldId id="285" r:id="rId16"/>
    <p:sldId id="286" r:id="rId17"/>
    <p:sldId id="271" r:id="rId18"/>
    <p:sldId id="270" r:id="rId19"/>
    <p:sldId id="273" r:id="rId20"/>
    <p:sldId id="272" r:id="rId21"/>
    <p:sldId id="275" r:id="rId22"/>
    <p:sldId id="274" r:id="rId23"/>
    <p:sldId id="276" r:id="rId24"/>
    <p:sldId id="277" r:id="rId25"/>
    <p:sldId id="278" r:id="rId26"/>
    <p:sldId id="279" r:id="rId27"/>
    <p:sldId id="280" r:id="rId28"/>
    <p:sldId id="281" r:id="rId29"/>
    <p:sldId id="283" r:id="rId30"/>
    <p:sldId id="284" r:id="rId31"/>
    <p:sldId id="282" r:id="rId32"/>
    <p:sldId id="292" r:id="rId33"/>
    <p:sldId id="290" r:id="rId34"/>
    <p:sldId id="291" r:id="rId35"/>
    <p:sldId id="294" r:id="rId36"/>
    <p:sldId id="293" r:id="rId37"/>
    <p:sldId id="295" r:id="rId38"/>
    <p:sldId id="288" r:id="rId39"/>
    <p:sldId id="289" r:id="rId40"/>
    <p:sldId id="287" r:id="rId41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C7D0B-E08B-4B24-BBDA-2BA0AC40A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56F811-5402-4084-BFA9-399B72468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85375-FE64-4B83-8777-2854B38CF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6CFA3-C4B3-4E81-912E-C4EABB48C614}" type="datetimeFigureOut">
              <a:rPr lang="id-ID" smtClean="0"/>
              <a:t>20/04/2020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77845-30EE-486F-883E-A7D2C3D65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EC0B6-0BF4-4525-91EA-64FCA9DFF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8AA2-A844-482C-B630-EC940A328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5284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BD113-4D0F-4311-A197-1E2CB1AB5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86F75-BCDD-4BB9-9699-F7514784B3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F711F-CBD3-44E0-9A62-1693DB56C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6CFA3-C4B3-4E81-912E-C4EABB48C614}" type="datetimeFigureOut">
              <a:rPr lang="id-ID" smtClean="0"/>
              <a:t>20/04/2020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86A4B-1187-4FB8-9B82-771EA4AF6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C493-62A4-4AE5-8CF3-6D6644A0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8AA2-A844-482C-B630-EC940A328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9930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B00C11-118A-4097-BFC1-32CDB87509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5FF683-00CB-4519-9215-22DC9EF16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712DC-43BF-4156-AF91-53B18A9E2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6CFA3-C4B3-4E81-912E-C4EABB48C614}" type="datetimeFigureOut">
              <a:rPr lang="id-ID" smtClean="0"/>
              <a:t>20/04/2020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C395C-B3F1-4EF5-991C-D939D6397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A2A81-C4FE-4A9C-88A3-2E7285AE6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8AA2-A844-482C-B630-EC940A328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0975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82AD-563F-499F-8C3F-C0D6AE5A4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70328-421C-49BC-B128-BD49025D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413E1-019E-4754-8E08-05EBF3E76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6CFA3-C4B3-4E81-912E-C4EABB48C614}" type="datetimeFigureOut">
              <a:rPr lang="id-ID" smtClean="0"/>
              <a:t>20/04/2020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3DC1D-E1B1-4660-B742-0A48F3398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016A8-69EC-49E3-8B4F-64D8E06C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8AA2-A844-482C-B630-EC940A328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73695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4F906-D8F1-4397-83B6-ADEB14C35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98475-F9FF-476A-847B-0BB35E6A7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67D90-2441-40C5-AA53-A79267EB3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6CFA3-C4B3-4E81-912E-C4EABB48C614}" type="datetimeFigureOut">
              <a:rPr lang="id-ID" smtClean="0"/>
              <a:t>20/04/2020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CDDBB-0ED5-4E0C-AC72-A765E3503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CB1BC-DE51-4BA1-BB21-15AE37124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8AA2-A844-482C-B630-EC940A328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2305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3AFDF-2F1B-442F-B64E-82209C58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FC8F1-3F1A-4762-B88A-DE6C9C65A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E4529-7280-4CCF-AE0A-C09235FCB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D639D6-20F2-4585-AE43-043CB2A76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6CFA3-C4B3-4E81-912E-C4EABB48C614}" type="datetimeFigureOut">
              <a:rPr lang="id-ID" smtClean="0"/>
              <a:t>20/04/2020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17E87-AD07-4CBE-A370-FD5CBBC10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5791B-0FAC-4D6B-B3A9-F23D6B416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8AA2-A844-482C-B630-EC940A328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54802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EB5A-30B9-4CDD-881E-28112DDCB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BEA7E-8DDE-4094-85C2-43FEA5C11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4C70F-F98F-405B-9751-369BF4828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CD79FB-D6E3-4D7D-A5AF-940B178EEC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675705-A127-4FE3-A81B-FC49230595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16F236-FA19-4932-AA9A-5E57AB10F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6CFA3-C4B3-4E81-912E-C4EABB48C614}" type="datetimeFigureOut">
              <a:rPr lang="id-ID" smtClean="0"/>
              <a:t>20/04/2020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DC4206-1E22-4682-86B0-308DA2829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CFA0B-85CD-4B8E-9AC2-D35B4B76D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8AA2-A844-482C-B630-EC940A328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03498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8E132-4246-41B9-BB34-B8E428F0D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9A61C-9109-41A4-BC9E-78DEE6271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6CFA3-C4B3-4E81-912E-C4EABB48C614}" type="datetimeFigureOut">
              <a:rPr lang="id-ID" smtClean="0"/>
              <a:t>20/04/2020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512AE-8D2D-453F-A4E7-CB4FB29E3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50ACA-AEF2-4126-A7AD-B7FD33273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8AA2-A844-482C-B630-EC940A328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9487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A1D45B-C011-4FA6-A085-EADC38EE4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6CFA3-C4B3-4E81-912E-C4EABB48C614}" type="datetimeFigureOut">
              <a:rPr lang="id-ID" smtClean="0"/>
              <a:t>20/04/2020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DA37BF-3362-46CE-AB4F-F7B58E002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829C5-DFBC-4BD9-856D-B32EC5588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8AA2-A844-482C-B630-EC940A328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43557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E4BC-B536-43F7-AE11-11D5C9847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CE951-0817-44E5-92CA-6E3D7055F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35CBA-59A2-4F64-B42F-2B52B20F0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94828D-4A34-43AC-BDFE-D3ABC54E1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6CFA3-C4B3-4E81-912E-C4EABB48C614}" type="datetimeFigureOut">
              <a:rPr lang="id-ID" smtClean="0"/>
              <a:t>20/04/2020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96B66-8655-4195-88DA-40FE38D85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DB35D-EDEB-47B5-804C-FCE3F562B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8AA2-A844-482C-B630-EC940A328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6504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F372D-1773-4547-9B0E-64BD08473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47B4F-DE33-4E30-B0F5-77584304A2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CD61BC-F351-4BA9-B7F3-11ED0E6B0F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B0C41A-5CEF-4641-99F8-1A9B9008E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6CFA3-C4B3-4E81-912E-C4EABB48C614}" type="datetimeFigureOut">
              <a:rPr lang="id-ID" smtClean="0"/>
              <a:t>20/04/2020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9C95EF-9FEA-414D-8FE1-0042FAF1C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54733-3A70-4969-9EDD-C33D55745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8AA2-A844-482C-B630-EC940A328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4423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2308CD-63AD-4D4C-BFFE-8ED2BFD0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E45AA-4437-4EEF-BD82-B01EBFADC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E3F43-5409-4DC7-A507-50D659EB2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6CFA3-C4B3-4E81-912E-C4EABB48C614}" type="datetimeFigureOut">
              <a:rPr lang="id-ID" smtClean="0"/>
              <a:t>20/04/2020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470E9-B8EA-4C32-A806-BC69F8747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FB87C-9BCE-430D-A383-541302387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F8AA2-A844-482C-B630-EC940A328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3431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3265-5971-4164-A061-08BF2733E2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Jaringan</a:t>
            </a:r>
            <a:r>
              <a:rPr lang="en-GB" dirty="0"/>
              <a:t> </a:t>
            </a:r>
            <a:r>
              <a:rPr lang="en-GB" dirty="0" err="1"/>
              <a:t>Komputer</a:t>
            </a:r>
            <a:endParaRPr lang="id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3A937E-5DEE-41D3-8174-A95539ECB8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Pertemuan</a:t>
            </a:r>
            <a:r>
              <a:rPr lang="en-GB" dirty="0"/>
              <a:t> 2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81788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8BE91-FAE4-4DA3-A0B5-D817C8926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Twisted Pair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CB419-1338-4E88-94A3-CAF2C301E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 err="1"/>
              <a:t>Cukup</a:t>
            </a:r>
            <a:r>
              <a:rPr lang="en-GB" dirty="0"/>
              <a:t> </a:t>
            </a:r>
            <a:r>
              <a:rPr lang="en-GB" dirty="0" err="1"/>
              <a:t>Lentur</a:t>
            </a:r>
            <a:endParaRPr lang="en-GB" dirty="0"/>
          </a:p>
          <a:p>
            <a:r>
              <a:rPr lang="en-GB" dirty="0" err="1"/>
              <a:t>Dibagi</a:t>
            </a:r>
            <a:r>
              <a:rPr lang="en-GB" dirty="0"/>
              <a:t> 2: UTP &amp; STP</a:t>
            </a:r>
          </a:p>
          <a:p>
            <a:r>
              <a:rPr lang="en-GB" dirty="0" err="1"/>
              <a:t>Jangkauan</a:t>
            </a:r>
            <a:r>
              <a:rPr lang="en-GB" dirty="0"/>
              <a:t> </a:t>
            </a:r>
            <a:r>
              <a:rPr lang="en-GB" dirty="0" err="1"/>
              <a:t>maksimum</a:t>
            </a:r>
            <a:r>
              <a:rPr lang="en-GB" dirty="0"/>
              <a:t> 100m</a:t>
            </a:r>
          </a:p>
          <a:p>
            <a:r>
              <a:rPr lang="en-GB" dirty="0" err="1"/>
              <a:t>Kecepatan</a:t>
            </a:r>
            <a:r>
              <a:rPr lang="en-GB" dirty="0"/>
              <a:t> transfer 100Mbps-1Gbps</a:t>
            </a:r>
          </a:p>
          <a:p>
            <a:r>
              <a:rPr lang="en-GB" dirty="0" err="1"/>
              <a:t>Topologi</a:t>
            </a:r>
            <a:r>
              <a:rPr lang="en-GB" dirty="0"/>
              <a:t> Star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69618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90E3-0B90-42B4-B214-8CFCED436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Fiber</a:t>
            </a:r>
            <a:r>
              <a:rPr lang="en-GB" dirty="0"/>
              <a:t> Optic</a:t>
            </a:r>
            <a:endParaRPr lang="id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7DA6E6-AFB7-42E5-AA9C-5A4576555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646" y="1825625"/>
            <a:ext cx="8498707" cy="4351338"/>
          </a:xfrm>
        </p:spPr>
      </p:pic>
    </p:spTree>
    <p:extLst>
      <p:ext uri="{BB962C8B-B14F-4D97-AF65-F5344CB8AC3E}">
        <p14:creationId xmlns:p14="http://schemas.microsoft.com/office/powerpoint/2010/main" val="1591139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4EEC9-E487-4257-A5B2-FA0ADA328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Fiber</a:t>
            </a:r>
            <a:r>
              <a:rPr lang="en-GB" dirty="0"/>
              <a:t> Optic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12A00-9FB3-42D6-BDB8-DE383F3D3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Kecil dan </a:t>
            </a:r>
            <a:r>
              <a:rPr lang="en-GB" dirty="0" err="1"/>
              <a:t>ringan</a:t>
            </a:r>
            <a:endParaRPr lang="en-GB" dirty="0"/>
          </a:p>
          <a:p>
            <a:r>
              <a:rPr lang="en-GB" dirty="0" err="1"/>
              <a:t>Terbuat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serat</a:t>
            </a:r>
            <a:r>
              <a:rPr lang="en-GB" dirty="0"/>
              <a:t> </a:t>
            </a:r>
            <a:r>
              <a:rPr lang="en-GB" dirty="0" err="1"/>
              <a:t>kaca</a:t>
            </a:r>
            <a:r>
              <a:rPr lang="en-GB" dirty="0"/>
              <a:t>/</a:t>
            </a:r>
            <a:r>
              <a:rPr lang="en-GB" dirty="0" err="1"/>
              <a:t>plastik</a:t>
            </a:r>
            <a:r>
              <a:rPr lang="en-GB" dirty="0"/>
              <a:t> (</a:t>
            </a:r>
            <a:r>
              <a:rPr lang="en-GB" dirty="0" err="1"/>
              <a:t>bukan</a:t>
            </a:r>
            <a:r>
              <a:rPr lang="en-GB" dirty="0"/>
              <a:t> </a:t>
            </a:r>
            <a:r>
              <a:rPr lang="en-GB" dirty="0" err="1"/>
              <a:t>tembaga</a:t>
            </a:r>
            <a:r>
              <a:rPr lang="en-GB" dirty="0"/>
              <a:t>)</a:t>
            </a:r>
          </a:p>
          <a:p>
            <a:r>
              <a:rPr lang="en-GB" dirty="0" err="1"/>
              <a:t>Jangkauan</a:t>
            </a:r>
            <a:r>
              <a:rPr lang="en-GB" dirty="0"/>
              <a:t> </a:t>
            </a:r>
            <a:r>
              <a:rPr lang="en-GB" dirty="0" err="1"/>
              <a:t>mencapai</a:t>
            </a:r>
            <a:r>
              <a:rPr lang="en-GB" dirty="0"/>
              <a:t> 2km</a:t>
            </a:r>
          </a:p>
          <a:p>
            <a:r>
              <a:rPr lang="en-GB" dirty="0" err="1"/>
              <a:t>Kecepatan</a:t>
            </a:r>
            <a:r>
              <a:rPr lang="en-GB" dirty="0"/>
              <a:t> transfer 100Mbps-10Gbps</a:t>
            </a:r>
          </a:p>
          <a:p>
            <a:r>
              <a:rPr lang="en-GB" dirty="0" err="1"/>
              <a:t>Topologi</a:t>
            </a:r>
            <a:r>
              <a:rPr lang="en-GB" dirty="0"/>
              <a:t> Star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54093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4785-DA6A-454B-8527-4A8A87F7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Interface Card (NIC)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5C2F7-52F5-419E-BB52-DF442ACA0E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73367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65B5B-3CEF-4E16-B612-B39A64C0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B63118-9FB2-4148-9A0A-D5EDC70EB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533" y="1253331"/>
            <a:ext cx="8166933" cy="4351338"/>
          </a:xfrm>
        </p:spPr>
      </p:pic>
    </p:spTree>
    <p:extLst>
      <p:ext uri="{BB962C8B-B14F-4D97-AF65-F5344CB8AC3E}">
        <p14:creationId xmlns:p14="http://schemas.microsoft.com/office/powerpoint/2010/main" val="1515094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63279-F377-490E-967D-381B1BBC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59F7FB-7D5D-416B-94BC-088BFCAE8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48121"/>
            <a:ext cx="4057357" cy="21617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4B4A07-ADF9-431E-9645-0DBA14C98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363" y="2296023"/>
            <a:ext cx="3554437" cy="226595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A143979-CCFA-4FE9-A35F-E787844D27DA}"/>
              </a:ext>
            </a:extLst>
          </p:cNvPr>
          <p:cNvSpPr/>
          <p:nvPr/>
        </p:nvSpPr>
        <p:spPr>
          <a:xfrm>
            <a:off x="5500467" y="3077307"/>
            <a:ext cx="1795977" cy="703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94556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0F23-8CF2-4079-9F47-C2BE08554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C6375-A4F1-4029-8D71-2426885CF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662" y="850335"/>
            <a:ext cx="7804676" cy="5157330"/>
          </a:xfrm>
        </p:spPr>
      </p:pic>
    </p:spTree>
    <p:extLst>
      <p:ext uri="{BB962C8B-B14F-4D97-AF65-F5344CB8AC3E}">
        <p14:creationId xmlns:p14="http://schemas.microsoft.com/office/powerpoint/2010/main" val="2321374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7C63-461B-4769-BE67-9D75D9DDE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Konektor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182BE-0124-4749-BCF6-D242736EA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3565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0689-2D98-43C7-9364-77B9CD82C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DB09F0-3B7E-49B9-B720-716EBFC77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750" y="1977750"/>
            <a:ext cx="2902500" cy="2902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37E7F4-967B-404E-A270-092BE6B33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7750"/>
            <a:ext cx="2902500" cy="290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46D70C-DEC6-4617-A44C-72D82117F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300" y="1977750"/>
            <a:ext cx="2902500" cy="290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64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7BC6-49EB-4727-A446-C3D30FA81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HUB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E6E46-328B-4383-9046-555C25B31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6629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9EF2E-914F-4F46-813F-FD8F94DA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Nilai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E7476-6917-40DF-9BCF-9C704A142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Aktivitas</a:t>
            </a:r>
            <a:r>
              <a:rPr lang="en-GB" dirty="0"/>
              <a:t>	</a:t>
            </a:r>
            <a:r>
              <a:rPr lang="en-GB" dirty="0">
                <a:solidFill>
                  <a:srgbClr val="FF0000"/>
                </a:solidFill>
              </a:rPr>
              <a:t>35%</a:t>
            </a:r>
          </a:p>
          <a:p>
            <a:pPr lvl="1"/>
            <a:r>
              <a:rPr lang="en-GB" dirty="0"/>
              <a:t>Latihan (</a:t>
            </a:r>
            <a:r>
              <a:rPr lang="en-GB" dirty="0" err="1"/>
              <a:t>praktik</a:t>
            </a:r>
            <a:r>
              <a:rPr lang="en-GB" dirty="0"/>
              <a:t> </a:t>
            </a:r>
            <a:r>
              <a:rPr lang="en-GB" dirty="0" err="1"/>
              <a:t>mandiri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Mengikuti</a:t>
            </a:r>
            <a:r>
              <a:rPr lang="en-GB" dirty="0"/>
              <a:t> </a:t>
            </a:r>
            <a:r>
              <a:rPr lang="en-GB" dirty="0" err="1"/>
              <a:t>Praktikum</a:t>
            </a:r>
            <a:r>
              <a:rPr lang="en-GB" dirty="0"/>
              <a:t> (BBB)</a:t>
            </a:r>
          </a:p>
          <a:p>
            <a:pPr lvl="1"/>
            <a:r>
              <a:rPr lang="en-GB" dirty="0" err="1"/>
              <a:t>Bertanya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 err="1"/>
              <a:t>Tugas</a:t>
            </a:r>
            <a:r>
              <a:rPr lang="en-GB" dirty="0"/>
              <a:t>	</a:t>
            </a:r>
            <a:r>
              <a:rPr lang="en-GB" dirty="0">
                <a:solidFill>
                  <a:srgbClr val="FF0000"/>
                </a:solidFill>
              </a:rPr>
              <a:t>30%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 err="1"/>
              <a:t>Ujian</a:t>
            </a:r>
            <a:r>
              <a:rPr lang="en-GB" dirty="0"/>
              <a:t>	</a:t>
            </a:r>
            <a:r>
              <a:rPr lang="en-GB" dirty="0">
                <a:solidFill>
                  <a:srgbClr val="FF0000"/>
                </a:solidFill>
              </a:rPr>
              <a:t>35%</a:t>
            </a:r>
            <a:r>
              <a:rPr lang="en-GB" dirty="0"/>
              <a:t> (</a:t>
            </a:r>
            <a:r>
              <a:rPr lang="en-GB" dirty="0" err="1"/>
              <a:t>Pertemuan</a:t>
            </a:r>
            <a:r>
              <a:rPr lang="en-GB" dirty="0"/>
              <a:t> Akhir)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7009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2EFD5-9E7B-40CE-8846-8B331D70F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B85896-5AEE-45A5-BF87-8E6630966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7"/>
          <a:stretch/>
        </p:blipFill>
        <p:spPr>
          <a:xfrm>
            <a:off x="3385805" y="845823"/>
            <a:ext cx="5420390" cy="5166353"/>
          </a:xfrm>
        </p:spPr>
      </p:pic>
    </p:spTree>
    <p:extLst>
      <p:ext uri="{BB962C8B-B14F-4D97-AF65-F5344CB8AC3E}">
        <p14:creationId xmlns:p14="http://schemas.microsoft.com/office/powerpoint/2010/main" val="1860018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80488-A72A-40D9-9972-939C88F33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Switch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171C3-F865-486E-9059-4DC746A7BE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1629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870BA-BFB4-49F2-ACC0-D8E15E4F3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E9C227-FACB-4914-9FBC-FA9DB3FB0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169" y="1295888"/>
            <a:ext cx="7577661" cy="4266224"/>
          </a:xfrm>
        </p:spPr>
      </p:pic>
    </p:spTree>
    <p:extLst>
      <p:ext uri="{BB962C8B-B14F-4D97-AF65-F5344CB8AC3E}">
        <p14:creationId xmlns:p14="http://schemas.microsoft.com/office/powerpoint/2010/main" val="2084662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2F9EE8-5C4A-408C-9BCE-D1065EAD4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428" y="2736871"/>
            <a:ext cx="1558371" cy="1384258"/>
          </a:xfr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61113F2-D15A-4697-B58A-63D02E8EB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429" y="829522"/>
            <a:ext cx="1558371" cy="1384258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1DDAD52A-04A7-40D1-8AE5-3FB100255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428" y="4644220"/>
            <a:ext cx="1558371" cy="1384258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042BC6E2-59D6-4E37-BD7A-819342463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200" y="4644220"/>
            <a:ext cx="1558371" cy="1384258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D76588E8-8C01-46FA-9655-0027CFEBB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200" y="2736871"/>
            <a:ext cx="1558371" cy="1384258"/>
          </a:xfrm>
          <a:prstGeom prst="rect">
            <a:avLst/>
          </a:prstGeom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3C652FC7-E763-469A-8839-1F714A902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200" y="829522"/>
            <a:ext cx="1558371" cy="1384258"/>
          </a:xfrm>
          <a:prstGeom prst="rect">
            <a:avLst/>
          </a:prstGeom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AE6FFB60-49B4-4234-BB7C-48F8DE69F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7"/>
          <a:stretch/>
        </p:blipFill>
        <p:spPr>
          <a:xfrm>
            <a:off x="4841721" y="2233505"/>
            <a:ext cx="2508558" cy="239098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E452F3-F8A4-4F8C-AA09-FAD31994FF9B}"/>
              </a:ext>
            </a:extLst>
          </p:cNvPr>
          <p:cNvCxnSpPr>
            <a:stCxn id="17" idx="1"/>
          </p:cNvCxnSpPr>
          <p:nvPr/>
        </p:nvCxnSpPr>
        <p:spPr>
          <a:xfrm>
            <a:off x="2396571" y="1521651"/>
            <a:ext cx="2445150" cy="19073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DF7B56-3BC0-400F-82A7-8A6BF3E9F762}"/>
              </a:ext>
            </a:extLst>
          </p:cNvPr>
          <p:cNvCxnSpPr>
            <a:cxnSpLocks/>
            <a:stCxn id="15" idx="1"/>
            <a:endCxn id="18" idx="1"/>
          </p:cNvCxnSpPr>
          <p:nvPr/>
        </p:nvCxnSpPr>
        <p:spPr>
          <a:xfrm>
            <a:off x="2396571" y="3429000"/>
            <a:ext cx="24451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91E9121-A938-4C8D-BD41-7B142C858FF9}"/>
              </a:ext>
            </a:extLst>
          </p:cNvPr>
          <p:cNvCxnSpPr>
            <a:cxnSpLocks/>
            <a:stCxn id="13" idx="1"/>
            <a:endCxn id="18" idx="1"/>
          </p:cNvCxnSpPr>
          <p:nvPr/>
        </p:nvCxnSpPr>
        <p:spPr>
          <a:xfrm flipV="1">
            <a:off x="2396571" y="3429000"/>
            <a:ext cx="2445150" cy="19073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0A762D9-91AD-47CF-92F6-CC81C7DF29CF}"/>
              </a:ext>
            </a:extLst>
          </p:cNvPr>
          <p:cNvCxnSpPr>
            <a:cxnSpLocks/>
            <a:stCxn id="18" idx="3"/>
            <a:endCxn id="9" idx="1"/>
          </p:cNvCxnSpPr>
          <p:nvPr/>
        </p:nvCxnSpPr>
        <p:spPr>
          <a:xfrm flipV="1">
            <a:off x="7350279" y="1521651"/>
            <a:ext cx="2445150" cy="19073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B07D013-0216-4F26-9ECE-9DE9384BF19A}"/>
              </a:ext>
            </a:extLst>
          </p:cNvPr>
          <p:cNvCxnSpPr>
            <a:cxnSpLocks/>
            <a:stCxn id="18" idx="3"/>
            <a:endCxn id="5" idx="1"/>
          </p:cNvCxnSpPr>
          <p:nvPr/>
        </p:nvCxnSpPr>
        <p:spPr>
          <a:xfrm>
            <a:off x="7350279" y="3429000"/>
            <a:ext cx="24451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5C03120-E62E-491C-B596-EA3D923ADD91}"/>
              </a:ext>
            </a:extLst>
          </p:cNvPr>
          <p:cNvCxnSpPr>
            <a:cxnSpLocks/>
            <a:stCxn id="18" idx="3"/>
            <a:endCxn id="11" idx="1"/>
          </p:cNvCxnSpPr>
          <p:nvPr/>
        </p:nvCxnSpPr>
        <p:spPr>
          <a:xfrm>
            <a:off x="7350279" y="3429000"/>
            <a:ext cx="2445149" cy="19073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965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2F9EE8-5C4A-408C-9BCE-D1065EAD4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429" y="2736871"/>
            <a:ext cx="1558371" cy="1384258"/>
          </a:xfr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61113F2-D15A-4697-B58A-63D02E8EB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429" y="829522"/>
            <a:ext cx="1558371" cy="1384258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1DDAD52A-04A7-40D1-8AE5-3FB100255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428" y="4644220"/>
            <a:ext cx="1558371" cy="1384258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042BC6E2-59D6-4E37-BD7A-819342463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200" y="4644220"/>
            <a:ext cx="1558371" cy="1384258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D76588E8-8C01-46FA-9655-0027CFEBB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200" y="2736871"/>
            <a:ext cx="1558371" cy="1384258"/>
          </a:xfrm>
          <a:prstGeom prst="rect">
            <a:avLst/>
          </a:prstGeom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3C652FC7-E763-469A-8839-1F714A902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200" y="829522"/>
            <a:ext cx="1558371" cy="1384258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B95D745-84E5-4FD3-8153-79BF4FE36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425" y="2504879"/>
            <a:ext cx="3282843" cy="184824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6949C3-D37F-4FF2-8A5C-177448FD4C79}"/>
              </a:ext>
            </a:extLst>
          </p:cNvPr>
          <p:cNvCxnSpPr>
            <a:cxnSpLocks/>
            <a:stCxn id="17" idx="1"/>
            <a:endCxn id="8" idx="1"/>
          </p:cNvCxnSpPr>
          <p:nvPr/>
        </p:nvCxnSpPr>
        <p:spPr>
          <a:xfrm>
            <a:off x="2396571" y="1521651"/>
            <a:ext cx="2159854" cy="19073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6F0D17-DDB6-4C4F-94C8-89D5F7DCDB45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7839268" y="1521651"/>
            <a:ext cx="1956161" cy="19073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51CAA2-C1BF-45B6-9394-30C1A8B2A9D5}"/>
              </a:ext>
            </a:extLst>
          </p:cNvPr>
          <p:cNvCxnSpPr>
            <a:cxnSpLocks/>
            <a:stCxn id="5" idx="1"/>
            <a:endCxn id="8" idx="3"/>
          </p:cNvCxnSpPr>
          <p:nvPr/>
        </p:nvCxnSpPr>
        <p:spPr>
          <a:xfrm flipH="1">
            <a:off x="7839268" y="3429000"/>
            <a:ext cx="195616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26EA6F-924D-4E7E-B91A-AFF786D54553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flipH="1" flipV="1">
            <a:off x="7839268" y="3429000"/>
            <a:ext cx="1956160" cy="19073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1219B5-26AB-444B-AD2C-F61CEBCD5873}"/>
              </a:ext>
            </a:extLst>
          </p:cNvPr>
          <p:cNvCxnSpPr>
            <a:cxnSpLocks/>
            <a:stCxn id="8" idx="1"/>
            <a:endCxn id="15" idx="1"/>
          </p:cNvCxnSpPr>
          <p:nvPr/>
        </p:nvCxnSpPr>
        <p:spPr>
          <a:xfrm flipH="1">
            <a:off x="2396571" y="3429000"/>
            <a:ext cx="215985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572CB3-E447-46FE-B269-39420B3F7691}"/>
              </a:ext>
            </a:extLst>
          </p:cNvPr>
          <p:cNvCxnSpPr>
            <a:cxnSpLocks/>
            <a:stCxn id="8" idx="1"/>
            <a:endCxn id="13" idx="1"/>
          </p:cNvCxnSpPr>
          <p:nvPr/>
        </p:nvCxnSpPr>
        <p:spPr>
          <a:xfrm flipH="1">
            <a:off x="2396571" y="3429000"/>
            <a:ext cx="2159854" cy="19073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839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3412D-D9B6-421D-A2E7-30EC6E62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Router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65C5C-24F5-4A08-AAD5-BD314EB8F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6617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0B418-E971-48B5-9EF0-47995B2CE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EE5059-E594-4681-AA29-68E155636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628" y="1253331"/>
            <a:ext cx="5858744" cy="4351338"/>
          </a:xfrm>
        </p:spPr>
      </p:pic>
    </p:spTree>
    <p:extLst>
      <p:ext uri="{BB962C8B-B14F-4D97-AF65-F5344CB8AC3E}">
        <p14:creationId xmlns:p14="http://schemas.microsoft.com/office/powerpoint/2010/main" val="2522195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FAF5-061D-47BC-BC82-4FB23B4B6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95B121-F603-4CA7-8243-BD286F909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923"/>
          <a:stretch/>
        </p:blipFill>
        <p:spPr>
          <a:xfrm>
            <a:off x="838198" y="3858042"/>
            <a:ext cx="2744373" cy="15894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D2E5F1-2305-4BAC-85DC-4CB50CC14A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43"/>
          <a:stretch/>
        </p:blipFill>
        <p:spPr>
          <a:xfrm>
            <a:off x="8609428" y="3858042"/>
            <a:ext cx="2744372" cy="1589732"/>
          </a:xfrm>
          <a:prstGeom prst="rect">
            <a:avLst/>
          </a:prstGeo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D2F2614-DC9B-47BF-B30B-8659B425A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739" y="1027906"/>
            <a:ext cx="2640521" cy="196113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5CB3A6-B9D3-40D2-9FA8-97CBF51CF111}"/>
              </a:ext>
            </a:extLst>
          </p:cNvPr>
          <p:cNvCxnSpPr>
            <a:cxnSpLocks/>
            <a:stCxn id="6" idx="1"/>
            <a:endCxn id="4" idx="0"/>
          </p:cNvCxnSpPr>
          <p:nvPr/>
        </p:nvCxnSpPr>
        <p:spPr>
          <a:xfrm flipH="1">
            <a:off x="2210385" y="2008475"/>
            <a:ext cx="2565354" cy="18495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2F25E5-44CB-49ED-8102-4A2E4B1C6B89}"/>
              </a:ext>
            </a:extLst>
          </p:cNvPr>
          <p:cNvCxnSpPr>
            <a:cxnSpLocks/>
            <a:stCxn id="6" idx="3"/>
            <a:endCxn id="5" idx="0"/>
          </p:cNvCxnSpPr>
          <p:nvPr/>
        </p:nvCxnSpPr>
        <p:spPr>
          <a:xfrm>
            <a:off x="7416260" y="2008475"/>
            <a:ext cx="2565354" cy="18495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888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D53D-B12F-4F51-96BC-9BCDD3608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Repeater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6ECDC-BB79-4F73-8564-118A22B658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6822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D0101-7620-4229-8CC4-8507F0AC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FCB01-38CB-4352-AD02-36EA0820A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648" y="1289789"/>
            <a:ext cx="7130704" cy="4278422"/>
          </a:xfrm>
        </p:spPr>
      </p:pic>
    </p:spTree>
    <p:extLst>
      <p:ext uri="{BB962C8B-B14F-4D97-AF65-F5344CB8AC3E}">
        <p14:creationId xmlns:p14="http://schemas.microsoft.com/office/powerpoint/2010/main" val="2698527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DB38-7B3D-4062-8475-5250A4C99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Komponen</a:t>
            </a:r>
            <a:r>
              <a:rPr lang="en-GB" dirty="0"/>
              <a:t> </a:t>
            </a:r>
            <a:r>
              <a:rPr lang="en-GB" dirty="0" err="1"/>
              <a:t>Jaringan</a:t>
            </a:r>
            <a:r>
              <a:rPr lang="en-GB" dirty="0"/>
              <a:t>-Wired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BDE91-8DD8-45DC-AFD6-2F426C0CF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Materi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21098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6449F-7B84-4536-A75F-B8B3A035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DEB001-BC14-4E2F-BBF2-8A70B06A2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200" y="2736871"/>
            <a:ext cx="1558371" cy="1384258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CF7624D6-DF1C-4455-9B2F-7A462E565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95429" y="2736871"/>
            <a:ext cx="1558371" cy="138425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096400-F13A-4746-9210-DA2440A56E56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H="1">
            <a:off x="2396571" y="3429000"/>
            <a:ext cx="739885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41525E-42BA-4773-8BF6-B3F65383286C}"/>
              </a:ext>
            </a:extLst>
          </p:cNvPr>
          <p:cNvSpPr txBox="1"/>
          <p:nvPr/>
        </p:nvSpPr>
        <p:spPr>
          <a:xfrm>
            <a:off x="5586084" y="3597909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/>
              <a:t>200m</a:t>
            </a:r>
            <a:endParaRPr lang="id-ID" sz="2800" dirty="0"/>
          </a:p>
        </p:txBody>
      </p:sp>
    </p:spTree>
    <p:extLst>
      <p:ext uri="{BB962C8B-B14F-4D97-AF65-F5344CB8AC3E}">
        <p14:creationId xmlns:p14="http://schemas.microsoft.com/office/powerpoint/2010/main" val="355768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6449F-7B84-4536-A75F-B8B3A035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AC9133C-4A88-4E17-8940-116B6D67F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32" y="2542999"/>
            <a:ext cx="2953336" cy="1772002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DEB001-BC14-4E2F-BBF2-8A70B06A2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200" y="2736871"/>
            <a:ext cx="1558371" cy="1384258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CF7624D6-DF1C-4455-9B2F-7A462E565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95429" y="2736871"/>
            <a:ext cx="1558371" cy="138425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096400-F13A-4746-9210-DA2440A56E56}"/>
              </a:ext>
            </a:extLst>
          </p:cNvPr>
          <p:cNvCxnSpPr>
            <a:cxnSpLocks/>
            <a:stCxn id="9" idx="1"/>
            <a:endCxn id="5" idx="1"/>
          </p:cNvCxnSpPr>
          <p:nvPr/>
        </p:nvCxnSpPr>
        <p:spPr>
          <a:xfrm flipH="1">
            <a:off x="2396571" y="3429000"/>
            <a:ext cx="222276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7311FF-350B-4A21-B2EF-AF2379EA7E76}"/>
              </a:ext>
            </a:extLst>
          </p:cNvPr>
          <p:cNvCxnSpPr>
            <a:cxnSpLocks/>
            <a:stCxn id="7" idx="3"/>
            <a:endCxn id="9" idx="3"/>
          </p:cNvCxnSpPr>
          <p:nvPr/>
        </p:nvCxnSpPr>
        <p:spPr>
          <a:xfrm flipH="1">
            <a:off x="7572668" y="3429000"/>
            <a:ext cx="222276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D7E99AB-991D-4E4D-A721-8747603DBB6E}"/>
              </a:ext>
            </a:extLst>
          </p:cNvPr>
          <p:cNvSpPr txBox="1"/>
          <p:nvPr/>
        </p:nvSpPr>
        <p:spPr>
          <a:xfrm>
            <a:off x="2998036" y="3791781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/>
              <a:t>100m</a:t>
            </a:r>
            <a:endParaRPr lang="id-ID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D6621C-0C71-4D2B-9433-4E7FB4545737}"/>
              </a:ext>
            </a:extLst>
          </p:cNvPr>
          <p:cNvSpPr txBox="1"/>
          <p:nvPr/>
        </p:nvSpPr>
        <p:spPr>
          <a:xfrm>
            <a:off x="8174132" y="3791781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/>
              <a:t>100m</a:t>
            </a:r>
            <a:endParaRPr lang="id-ID" sz="2800" dirty="0"/>
          </a:p>
        </p:txBody>
      </p:sp>
    </p:spTree>
    <p:extLst>
      <p:ext uri="{BB962C8B-B14F-4D97-AF65-F5344CB8AC3E}">
        <p14:creationId xmlns:p14="http://schemas.microsoft.com/office/powerpoint/2010/main" val="3387480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8A1E8-1DED-493B-AE33-9A44B9BCE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Koneksi</a:t>
            </a:r>
            <a:r>
              <a:rPr lang="en-GB" dirty="0"/>
              <a:t> Kabel UTP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98E9E-E6F9-4AC2-B539-E5069CBB98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Susunan</a:t>
            </a:r>
            <a:r>
              <a:rPr lang="en-GB" dirty="0"/>
              <a:t> Kabel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8449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2388D-1358-4833-949C-EBC749A4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90846-7BEB-49E5-B621-AA2B4E298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Straight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Cross-over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91616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A1615-7309-40F8-A95A-96CBA6183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Straight</a:t>
            </a:r>
            <a:endParaRPr lang="id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2C1231-B01C-4CC4-8DE1-6F3EBF189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3" b="14062"/>
          <a:stretch/>
        </p:blipFill>
        <p:spPr>
          <a:xfrm>
            <a:off x="3105502" y="1690688"/>
            <a:ext cx="5980995" cy="3624551"/>
          </a:xfrm>
        </p:spPr>
      </p:pic>
    </p:spTree>
    <p:extLst>
      <p:ext uri="{BB962C8B-B14F-4D97-AF65-F5344CB8AC3E}">
        <p14:creationId xmlns:p14="http://schemas.microsoft.com/office/powerpoint/2010/main" val="575107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FFD7F-3061-4CF4-977F-3F3086527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Straight</a:t>
            </a:r>
            <a:endParaRPr lang="id-I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19DDFA-A0B4-4F05-BF43-97688371B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29" b="30742"/>
          <a:stretch/>
        </p:blipFill>
        <p:spPr>
          <a:xfrm>
            <a:off x="8985873" y="1932404"/>
            <a:ext cx="2367927" cy="995204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4C4A45-ABB7-48F6-9365-431A11E69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2975" y="1738150"/>
            <a:ext cx="1558371" cy="1384258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4F1CB81F-5C61-4F9B-847A-DF51CFF59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2976" y="3425601"/>
            <a:ext cx="1558371" cy="13842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F55BA3-3805-4D5E-A6E6-5B66EBC81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873" y="3451158"/>
            <a:ext cx="2367927" cy="1333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CF7E20-DC1E-48ED-94D4-AB3957E9FA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5159732"/>
            <a:ext cx="2367927" cy="1333143"/>
          </a:xfrm>
          <a:prstGeom prst="rect">
            <a:avLst/>
          </a:prstGeom>
        </p:spPr>
      </p:pic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701B95B3-4C1A-46F3-9CFA-9232163D32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152" y="5258366"/>
            <a:ext cx="1529368" cy="113587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D2EB8C-B74F-4D97-B491-BEE03CC4528C}"/>
              </a:ext>
            </a:extLst>
          </p:cNvPr>
          <p:cNvCxnSpPr>
            <a:cxnSpLocks/>
            <a:stCxn id="7" idx="1"/>
            <a:endCxn id="5" idx="1"/>
          </p:cNvCxnSpPr>
          <p:nvPr/>
        </p:nvCxnSpPr>
        <p:spPr>
          <a:xfrm flipH="1">
            <a:off x="2801346" y="2430006"/>
            <a:ext cx="6184527" cy="2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BB4D57-6811-455C-882D-AE0FD0C22C5E}"/>
              </a:ext>
            </a:extLst>
          </p:cNvPr>
          <p:cNvCxnSpPr>
            <a:cxnSpLocks/>
            <a:stCxn id="13" idx="1"/>
            <a:endCxn id="9" idx="1"/>
          </p:cNvCxnSpPr>
          <p:nvPr/>
        </p:nvCxnSpPr>
        <p:spPr>
          <a:xfrm flipH="1">
            <a:off x="2801347" y="4117730"/>
            <a:ext cx="61845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D0330A-857F-4A3E-91D6-50A73B8D3B4C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3206126" y="5826303"/>
            <a:ext cx="6199026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074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021CD-C49D-4AC3-BE57-6AB8FB39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Cross-Over</a:t>
            </a:r>
            <a:endParaRPr lang="id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EB536F-F8E8-47EA-B02C-62CA9F78F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1"/>
          <a:stretch/>
        </p:blipFill>
        <p:spPr>
          <a:xfrm>
            <a:off x="2347491" y="1690688"/>
            <a:ext cx="7497018" cy="3980354"/>
          </a:xfrm>
        </p:spPr>
      </p:pic>
    </p:spTree>
    <p:extLst>
      <p:ext uri="{BB962C8B-B14F-4D97-AF65-F5344CB8AC3E}">
        <p14:creationId xmlns:p14="http://schemas.microsoft.com/office/powerpoint/2010/main" val="22498540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FFD7F-3061-4CF4-977F-3F3086527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Straight</a:t>
            </a:r>
            <a:endParaRPr lang="id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4C4A45-ABB7-48F6-9365-431A11E69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2975" y="1738150"/>
            <a:ext cx="1558371" cy="13842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F55BA3-3805-4D5E-A6E6-5B66EBC81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873" y="3451158"/>
            <a:ext cx="2367927" cy="1333143"/>
          </a:xfrm>
          <a:prstGeom prst="rect">
            <a:avLst/>
          </a:prstGeom>
        </p:spPr>
      </p:pic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701B95B3-4C1A-46F3-9CFA-9232163D3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152" y="5258366"/>
            <a:ext cx="1529368" cy="113587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D2EB8C-B74F-4D97-B491-BEE03CC4528C}"/>
              </a:ext>
            </a:extLst>
          </p:cNvPr>
          <p:cNvCxnSpPr>
            <a:cxnSpLocks/>
            <a:endCxn id="5" idx="1"/>
          </p:cNvCxnSpPr>
          <p:nvPr/>
        </p:nvCxnSpPr>
        <p:spPr>
          <a:xfrm flipH="1">
            <a:off x="2801346" y="2430279"/>
            <a:ext cx="672248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BB4D57-6811-455C-882D-AE0FD0C22C5E}"/>
              </a:ext>
            </a:extLst>
          </p:cNvPr>
          <p:cNvCxnSpPr>
            <a:cxnSpLocks/>
            <a:stCxn id="13" idx="1"/>
            <a:endCxn id="10" idx="3"/>
          </p:cNvCxnSpPr>
          <p:nvPr/>
        </p:nvCxnSpPr>
        <p:spPr>
          <a:xfrm flipH="1">
            <a:off x="3206126" y="4117730"/>
            <a:ext cx="5779747" cy="21123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D0330A-857F-4A3E-91D6-50A73B8D3B4C}"/>
              </a:ext>
            </a:extLst>
          </p:cNvPr>
          <p:cNvCxnSpPr>
            <a:cxnSpLocks/>
            <a:stCxn id="16" idx="1"/>
            <a:endCxn id="12" idx="3"/>
          </p:cNvCxnSpPr>
          <p:nvPr/>
        </p:nvCxnSpPr>
        <p:spPr>
          <a:xfrm flipH="1">
            <a:off x="2801346" y="5826303"/>
            <a:ext cx="660380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C68EBA3-278B-472D-8681-903B51723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05152" y="1739415"/>
            <a:ext cx="1558371" cy="1384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C34AE2-377D-440E-A8B6-9F2113003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472281"/>
            <a:ext cx="2367927" cy="1333143"/>
          </a:xfrm>
          <a:prstGeom prst="rect">
            <a:avLst/>
          </a:prstGeom>
        </p:spPr>
      </p:pic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FAB3E6ED-74A9-419C-BD72-C195BC1B8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978" y="5258366"/>
            <a:ext cx="1529368" cy="113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91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F8723-028F-41C9-A11B-EA00B4548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Tugas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717FA-D558-483C-96B0-5DF79E301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87747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552DE-1A37-4192-81B4-3A5938EC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05FDE-9EA9-4125-9F7F-86503956F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Buat</a:t>
            </a:r>
            <a:r>
              <a:rPr lang="en-GB" dirty="0"/>
              <a:t> </a:t>
            </a:r>
            <a:r>
              <a:rPr lang="en-GB" dirty="0" err="1"/>
              <a:t>laporan</a:t>
            </a:r>
            <a:r>
              <a:rPr lang="en-GB" dirty="0"/>
              <a:t> (word/pdf) </a:t>
            </a:r>
            <a:r>
              <a:rPr lang="en-GB" dirty="0" err="1"/>
              <a:t>tentang</a:t>
            </a:r>
            <a:r>
              <a:rPr lang="en-GB" dirty="0"/>
              <a:t> </a:t>
            </a:r>
            <a:r>
              <a:rPr lang="en-GB" dirty="0" err="1"/>
              <a:t>topologi</a:t>
            </a:r>
            <a:r>
              <a:rPr lang="en-GB" dirty="0"/>
              <a:t> </a:t>
            </a:r>
            <a:r>
              <a:rPr lang="en-GB" dirty="0" err="1"/>
              <a:t>jaringan</a:t>
            </a:r>
            <a:r>
              <a:rPr lang="en-GB" dirty="0"/>
              <a:t> </a:t>
            </a:r>
            <a:r>
              <a:rPr lang="en-GB" dirty="0" err="1"/>
              <a:t>komputer</a:t>
            </a:r>
            <a:r>
              <a:rPr lang="en-GB" dirty="0"/>
              <a:t>:</a:t>
            </a:r>
          </a:p>
          <a:p>
            <a:pPr lvl="1"/>
            <a:r>
              <a:rPr lang="en-GB" dirty="0" err="1"/>
              <a:t>Bentuk</a:t>
            </a:r>
            <a:r>
              <a:rPr lang="en-GB" dirty="0"/>
              <a:t> </a:t>
            </a:r>
            <a:r>
              <a:rPr lang="en-GB" dirty="0" err="1"/>
              <a:t>topologi</a:t>
            </a:r>
            <a:endParaRPr lang="en-GB" dirty="0"/>
          </a:p>
          <a:p>
            <a:pPr lvl="1"/>
            <a:r>
              <a:rPr lang="en-GB" dirty="0" err="1"/>
              <a:t>Penjelasan</a:t>
            </a:r>
            <a:endParaRPr lang="en-GB" dirty="0"/>
          </a:p>
          <a:p>
            <a:pPr lvl="1"/>
            <a:r>
              <a:rPr lang="en-GB" dirty="0" err="1"/>
              <a:t>Kelebihan</a:t>
            </a:r>
            <a:endParaRPr lang="en-GB" dirty="0"/>
          </a:p>
          <a:p>
            <a:pPr lvl="1"/>
            <a:r>
              <a:rPr lang="en-GB" dirty="0" err="1"/>
              <a:t>Kelemahan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Buatlah</a:t>
            </a:r>
            <a:r>
              <a:rPr lang="en-GB" dirty="0"/>
              <a:t> </a:t>
            </a:r>
            <a:r>
              <a:rPr lang="en-GB" dirty="0" err="1"/>
              <a:t>jaringan</a:t>
            </a:r>
            <a:r>
              <a:rPr lang="en-GB" dirty="0"/>
              <a:t> </a:t>
            </a:r>
            <a:r>
              <a:rPr lang="en-GB" dirty="0" err="1"/>
              <a:t>seperti</a:t>
            </a:r>
            <a:r>
              <a:rPr lang="en-GB" dirty="0"/>
              <a:t> pada </a:t>
            </a:r>
            <a:r>
              <a:rPr lang="en-GB" dirty="0" err="1"/>
              <a:t>gambar</a:t>
            </a:r>
            <a:r>
              <a:rPr lang="en-GB" dirty="0"/>
              <a:t> </a:t>
            </a:r>
            <a:r>
              <a:rPr lang="en-GB" dirty="0" err="1"/>
              <a:t>berikut</a:t>
            </a:r>
            <a:r>
              <a:rPr lang="en-GB" dirty="0"/>
              <a:t> (slide </a:t>
            </a:r>
            <a:r>
              <a:rPr lang="en-GB" dirty="0" err="1"/>
              <a:t>selanjutnya</a:t>
            </a:r>
            <a:r>
              <a:rPr lang="en-GB" dirty="0"/>
              <a:t>):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3958587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FC25C-3804-497D-A0F5-8825D605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2E8C2-E1F0-468F-A5E6-B7668D297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Media </a:t>
            </a:r>
            <a:r>
              <a:rPr lang="en-GB" dirty="0" err="1"/>
              <a:t>Transmisi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Network Interface Card (NIC)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Konektor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HUB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Switch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Router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Repeater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21224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556AD-88F0-4E6F-90AA-747695D14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77DD30-AF90-42C4-BEE0-874515D41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9" t="14154" r="21471" b="24718"/>
          <a:stretch/>
        </p:blipFill>
        <p:spPr>
          <a:xfrm>
            <a:off x="429314" y="727124"/>
            <a:ext cx="11333371" cy="5403752"/>
          </a:xfrm>
        </p:spPr>
      </p:pic>
    </p:spTree>
    <p:extLst>
      <p:ext uri="{BB962C8B-B14F-4D97-AF65-F5344CB8AC3E}">
        <p14:creationId xmlns:p14="http://schemas.microsoft.com/office/powerpoint/2010/main" val="3509770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29A10-0118-4B24-97C4-27BC5BBF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Media </a:t>
            </a:r>
            <a:r>
              <a:rPr lang="en-GB" dirty="0" err="1"/>
              <a:t>Transmisi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0C4E4-FBBB-49CD-B1DB-2D38FD092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5357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23E25-DF19-4DAE-9786-AF35A6C37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Coaxial</a:t>
            </a:r>
            <a:endParaRPr lang="id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B96E6E-6658-4F6F-9791-E91E96B7A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2324100"/>
            <a:ext cx="7143750" cy="2209800"/>
          </a:xfrm>
        </p:spPr>
      </p:pic>
    </p:spTree>
    <p:extLst>
      <p:ext uri="{BB962C8B-B14F-4D97-AF65-F5344CB8AC3E}">
        <p14:creationId xmlns:p14="http://schemas.microsoft.com/office/powerpoint/2010/main" val="3411679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C347-ED06-4901-AFA1-CFE8CAC9B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Coaxial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23502-FD17-436F-A1CD-B4F84BA4B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Kaku dan </a:t>
            </a:r>
            <a:r>
              <a:rPr lang="en-GB" dirty="0" err="1"/>
              <a:t>tebal</a:t>
            </a:r>
            <a:endParaRPr lang="en-GB" dirty="0"/>
          </a:p>
          <a:p>
            <a:r>
              <a:rPr lang="en-GB" dirty="0" err="1"/>
              <a:t>Dibagi</a:t>
            </a:r>
            <a:r>
              <a:rPr lang="en-GB" dirty="0"/>
              <a:t> 2	: </a:t>
            </a:r>
            <a:r>
              <a:rPr lang="en-GB" dirty="0" err="1"/>
              <a:t>Thicknet</a:t>
            </a:r>
            <a:r>
              <a:rPr lang="en-GB" dirty="0"/>
              <a:t> &amp; </a:t>
            </a:r>
            <a:r>
              <a:rPr lang="en-GB" dirty="0" err="1"/>
              <a:t>Thinnet</a:t>
            </a:r>
            <a:endParaRPr lang="en-GB" dirty="0"/>
          </a:p>
          <a:p>
            <a:r>
              <a:rPr lang="en-GB" dirty="0" err="1"/>
              <a:t>Thicknet</a:t>
            </a:r>
            <a:r>
              <a:rPr lang="en-GB" dirty="0"/>
              <a:t>	: 500m</a:t>
            </a:r>
          </a:p>
          <a:p>
            <a:r>
              <a:rPr lang="en-GB" dirty="0" err="1"/>
              <a:t>Thinnet</a:t>
            </a:r>
            <a:r>
              <a:rPr lang="en-GB" dirty="0"/>
              <a:t>	: 185m</a:t>
            </a:r>
          </a:p>
          <a:p>
            <a:r>
              <a:rPr lang="en-GB" dirty="0" err="1"/>
              <a:t>Kecepatan</a:t>
            </a:r>
            <a:r>
              <a:rPr lang="en-GB" dirty="0"/>
              <a:t> transfer 10Mbps</a:t>
            </a:r>
          </a:p>
          <a:p>
            <a:r>
              <a:rPr lang="en-GB" dirty="0" err="1"/>
              <a:t>Topologi</a:t>
            </a:r>
            <a:r>
              <a:rPr lang="en-GB" dirty="0"/>
              <a:t> Bus &amp; Ring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32212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6DCA6-46AA-4E6B-90D1-B4A711B8D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272C68-5006-494F-AEFD-622545E38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846" y="1335174"/>
            <a:ext cx="5852307" cy="4187651"/>
          </a:xfrm>
        </p:spPr>
      </p:pic>
    </p:spTree>
    <p:extLst>
      <p:ext uri="{BB962C8B-B14F-4D97-AF65-F5344CB8AC3E}">
        <p14:creationId xmlns:p14="http://schemas.microsoft.com/office/powerpoint/2010/main" val="4159087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B8C8F-3951-4B8B-9940-D5011DF69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Twisted Pair</a:t>
            </a:r>
            <a:endParaRPr lang="id-I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6919CA-8C3E-4E35-98B6-72EF59CCB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24" y="1843310"/>
            <a:ext cx="8759952" cy="431596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FBBEDF-A2DE-44E1-ADF0-D12AC001B815}"/>
              </a:ext>
            </a:extLst>
          </p:cNvPr>
          <p:cNvSpPr/>
          <p:nvPr/>
        </p:nvSpPr>
        <p:spPr>
          <a:xfrm>
            <a:off x="5190978" y="1690688"/>
            <a:ext cx="2349305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ED33CD-C495-4C9D-92D6-775A6E4B900F}"/>
              </a:ext>
            </a:extLst>
          </p:cNvPr>
          <p:cNvSpPr/>
          <p:nvPr/>
        </p:nvSpPr>
        <p:spPr>
          <a:xfrm>
            <a:off x="5190978" y="3713871"/>
            <a:ext cx="2349305" cy="7455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43525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175</Words>
  <Application>Microsoft Office PowerPoint</Application>
  <PresentationFormat>Widescreen</PresentationFormat>
  <Paragraphs>73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Jaringan Komputer</vt:lpstr>
      <vt:lpstr>Nilai</vt:lpstr>
      <vt:lpstr>Komponen Jaringan-Wired</vt:lpstr>
      <vt:lpstr>PowerPoint Presentation</vt:lpstr>
      <vt:lpstr>Media Transmisi</vt:lpstr>
      <vt:lpstr>Coaxial</vt:lpstr>
      <vt:lpstr>Coaxial</vt:lpstr>
      <vt:lpstr>PowerPoint Presentation</vt:lpstr>
      <vt:lpstr>Twisted Pair</vt:lpstr>
      <vt:lpstr>Twisted Pair</vt:lpstr>
      <vt:lpstr>Fiber Optic</vt:lpstr>
      <vt:lpstr>Fiber Optic</vt:lpstr>
      <vt:lpstr>Network Interface Card (NIC)</vt:lpstr>
      <vt:lpstr>PowerPoint Presentation</vt:lpstr>
      <vt:lpstr>PowerPoint Presentation</vt:lpstr>
      <vt:lpstr>PowerPoint Presentation</vt:lpstr>
      <vt:lpstr>Konektor</vt:lpstr>
      <vt:lpstr>PowerPoint Presentation</vt:lpstr>
      <vt:lpstr>HUB</vt:lpstr>
      <vt:lpstr>PowerPoint Presentation</vt:lpstr>
      <vt:lpstr>Switch</vt:lpstr>
      <vt:lpstr>PowerPoint Presentation</vt:lpstr>
      <vt:lpstr>PowerPoint Presentation</vt:lpstr>
      <vt:lpstr>PowerPoint Presentation</vt:lpstr>
      <vt:lpstr>Router</vt:lpstr>
      <vt:lpstr>PowerPoint Presentation</vt:lpstr>
      <vt:lpstr>PowerPoint Presentation</vt:lpstr>
      <vt:lpstr>Repeater</vt:lpstr>
      <vt:lpstr>PowerPoint Presentation</vt:lpstr>
      <vt:lpstr>PowerPoint Presentation</vt:lpstr>
      <vt:lpstr>PowerPoint Presentation</vt:lpstr>
      <vt:lpstr>Koneksi Kabel UTP</vt:lpstr>
      <vt:lpstr>PowerPoint Presentation</vt:lpstr>
      <vt:lpstr>Straight</vt:lpstr>
      <vt:lpstr>Straight</vt:lpstr>
      <vt:lpstr>Cross-Over</vt:lpstr>
      <vt:lpstr>Straight</vt:lpstr>
      <vt:lpstr>Tugas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Jaringan Komputer</dc:title>
  <dc:creator>Yusup Winata</dc:creator>
  <cp:lastModifiedBy>Yusup Winata</cp:lastModifiedBy>
  <cp:revision>46</cp:revision>
  <dcterms:created xsi:type="dcterms:W3CDTF">2020-04-19T06:11:59Z</dcterms:created>
  <dcterms:modified xsi:type="dcterms:W3CDTF">2020-04-20T02:02:12Z</dcterms:modified>
</cp:coreProperties>
</file>